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94500" cy="9906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9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04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29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96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67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63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82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5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7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64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45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E950D-B2A0-492B-8DA5-7F30C0423F2A}" type="datetimeFigureOut">
              <a:rPr lang="cs-CZ" smtClean="0"/>
              <a:t>18.5.2016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7DE54-4D7E-4753-8DA3-D1CCD8BD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39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saops.org/" TargetMode="External"/><Relationship Id="rId2" Type="http://schemas.openxmlformats.org/officeDocument/2006/relationships/hyperlink" Target="mailto:vitakova@fosaops.or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3081609" y="2108234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Pracovník pro </a:t>
            </a:r>
            <a:r>
              <a:rPr lang="cs-CZ" sz="2800" b="1" dirty="0" err="1">
                <a:solidFill>
                  <a:schemeClr val="accent2">
                    <a:lumMod val="75000"/>
                  </a:schemeClr>
                </a:solidFill>
              </a:rPr>
              <a:t>fundraising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 a PR</a:t>
            </a:r>
            <a:endParaRPr lang="cs-CZ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049689" y="287641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 smtClean="0">
                <a:solidFill>
                  <a:schemeClr val="accent2">
                    <a:lumMod val="75000"/>
                  </a:schemeClr>
                </a:solidFill>
              </a:rPr>
              <a:t>NABÍDKA PRÁCE</a:t>
            </a:r>
            <a:endParaRPr lang="cs-CZ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055732" y="1140959"/>
            <a:ext cx="3577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Hledáte práci na </a:t>
            </a:r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zkrácený úvazek 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 sociálních službách?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188640" y="7174817"/>
            <a:ext cx="64087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 případě zájmu zašlete, prosíme, na e-mailovou adresu </a:t>
            </a:r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vitakova@fosaops.org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Strukturovaný životopis s popisem prokazatelných FR a PR výstupů a výsledků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Motivační dopis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Kontakty na 2 osoby, které mohou poskytnout referenci k Vaší práci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Koncept fundraisingové a PR strategie společnosti Fosa zpracovaný na základě veřejně dostupných </a:t>
            </a:r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informací</a:t>
            </a:r>
            <a:endParaRPr lang="cs-C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201289" y="5908652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Máte znalosti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dovednosti v oblasti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fundraisingu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PR, výtvarný a jazykový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cit?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0"/>
            <a:endParaRPr lang="cs-C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Více o této pracovní nabídce naleznete na </a:t>
            </a:r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www.fosaops.org</a:t>
            </a:r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nebo na tel. 775 555 054.</a:t>
            </a:r>
            <a:endParaRPr lang="cs-C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3144315" y="3275856"/>
            <a:ext cx="3537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Rozsah práce: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 úvazku s nástupem nejpozději 1. července 2016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3160464" y="4283968"/>
            <a:ext cx="34530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Finanční ohodnocení: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 výši 13 500Kč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+ 10% provize ze získaných volných finančních prostředků nad 100 000 Kč ročně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38" y="395536"/>
            <a:ext cx="2982377" cy="44735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140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57</Words>
  <Application>Microsoft Office PowerPoint</Application>
  <PresentationFormat>Předvádění na obrazovce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Company>FOSA o.p.s.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Fosa</dc:creator>
  <cp:lastModifiedBy>uzivatel</cp:lastModifiedBy>
  <cp:revision>9</cp:revision>
  <cp:lastPrinted>2016-05-13T09:38:00Z</cp:lastPrinted>
  <dcterms:created xsi:type="dcterms:W3CDTF">2016-05-13T09:19:11Z</dcterms:created>
  <dcterms:modified xsi:type="dcterms:W3CDTF">2016-05-18T08:04:38Z</dcterms:modified>
</cp:coreProperties>
</file>