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44DCB1-0C95-43F0-AE71-DBC100156BE6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84437C3-CA9C-4483-A318-FE3A70C68C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4DCB1-0C95-43F0-AE71-DBC100156BE6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4437C3-CA9C-4483-A318-FE3A70C68C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4DCB1-0C95-43F0-AE71-DBC100156BE6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4437C3-CA9C-4483-A318-FE3A70C68C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4DCB1-0C95-43F0-AE71-DBC100156BE6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4437C3-CA9C-4483-A318-FE3A70C68C8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4DCB1-0C95-43F0-AE71-DBC100156BE6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4437C3-CA9C-4483-A318-FE3A70C68C8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4DCB1-0C95-43F0-AE71-DBC100156BE6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4437C3-CA9C-4483-A318-FE3A70C68C8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4DCB1-0C95-43F0-AE71-DBC100156BE6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4437C3-CA9C-4483-A318-FE3A70C68C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4DCB1-0C95-43F0-AE71-DBC100156BE6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4437C3-CA9C-4483-A318-FE3A70C68C8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4DCB1-0C95-43F0-AE71-DBC100156BE6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4437C3-CA9C-4483-A318-FE3A70C68C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44DCB1-0C95-43F0-AE71-DBC100156BE6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4437C3-CA9C-4483-A318-FE3A70C68C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44DCB1-0C95-43F0-AE71-DBC100156BE6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84437C3-CA9C-4483-A318-FE3A70C68C8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44DCB1-0C95-43F0-AE71-DBC100156BE6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84437C3-CA9C-4483-A318-FE3A70C68C8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829761"/>
          </a:xfrm>
        </p:spPr>
        <p:txBody>
          <a:bodyPr>
            <a:normAutofit/>
          </a:bodyPr>
          <a:lstStyle/>
          <a:p>
            <a:r>
              <a:rPr lang="en-US" sz="4400" dirty="0" smtClean="0"/>
              <a:t>Z</a:t>
            </a:r>
            <a:r>
              <a:rPr lang="cs-CZ" sz="4400" dirty="0" err="1" smtClean="0"/>
              <a:t>přístupnění</a:t>
            </a:r>
            <a:r>
              <a:rPr lang="cs-CZ" sz="4400" dirty="0" smtClean="0"/>
              <a:t> tištěných předloh pomocí USB kamer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Jan </a:t>
            </a:r>
            <a:r>
              <a:rPr lang="cs-CZ" sz="3600" dirty="0" err="1" smtClean="0"/>
              <a:t>Šnyrych</a:t>
            </a:r>
            <a:r>
              <a:rPr lang="cs-CZ" sz="3600" dirty="0" smtClean="0"/>
              <a:t>, Tomáš Hrdinka</a:t>
            </a:r>
          </a:p>
          <a:p>
            <a:r>
              <a:rPr lang="cs-CZ" sz="3600" b="1" dirty="0" smtClean="0"/>
              <a:t>Spektra v.d.n.</a:t>
            </a:r>
            <a:endParaRPr lang="cs-CZ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3600" dirty="0" smtClean="0"/>
          </a:p>
          <a:p>
            <a:r>
              <a:rPr lang="cs-CZ" sz="3600" dirty="0" smtClean="0"/>
              <a:t>Úroveň zvětšení</a:t>
            </a:r>
          </a:p>
          <a:p>
            <a:r>
              <a:rPr lang="cs-CZ" sz="3600" dirty="0" smtClean="0"/>
              <a:t>Režim (foto</a:t>
            </a:r>
            <a:r>
              <a:rPr lang="en-US" sz="3600" dirty="0" smtClean="0"/>
              <a:t>/</a:t>
            </a:r>
            <a:r>
              <a:rPr lang="cs-CZ" sz="3600" dirty="0" smtClean="0"/>
              <a:t>semicolor)</a:t>
            </a:r>
          </a:p>
          <a:p>
            <a:r>
              <a:rPr lang="cs-CZ" sz="3600" dirty="0" smtClean="0"/>
              <a:t>Dělená obrazovka</a:t>
            </a:r>
          </a:p>
          <a:p>
            <a:r>
              <a:rPr lang="cs-CZ" sz="3600" dirty="0" smtClean="0"/>
              <a:t>Čtecí linky, zvýraznění textu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/>
              <a:t>Zvětšování</a:t>
            </a:r>
            <a:r>
              <a:rPr lang="cs-CZ" dirty="0" smtClean="0"/>
              <a:t> tištěných předloh</a:t>
            </a:r>
            <a:endParaRPr lang="cs-CZ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6286520"/>
            <a:ext cx="1905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4307" y="2714620"/>
            <a:ext cx="6359725" cy="3506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Rozlišení 1280 x 720 při 30 FPS</a:t>
            </a:r>
          </a:p>
          <a:p>
            <a:r>
              <a:rPr lang="cs-CZ" dirty="0" smtClean="0"/>
              <a:t>Max. rozlišení 1920x1080p</a:t>
            </a:r>
          </a:p>
          <a:p>
            <a:r>
              <a:rPr lang="cs-CZ" dirty="0" smtClean="0"/>
              <a:t>Automatické ostření</a:t>
            </a:r>
          </a:p>
          <a:p>
            <a:r>
              <a:rPr lang="cs-CZ" dirty="0" smtClean="0"/>
              <a:t>USB 2.0</a:t>
            </a:r>
          </a:p>
          <a:p>
            <a:r>
              <a:rPr lang="cs-CZ" dirty="0" smtClean="0"/>
              <a:t>Závit na stativ</a:t>
            </a:r>
          </a:p>
          <a:p>
            <a:r>
              <a:rPr lang="cs-CZ" dirty="0" smtClean="0"/>
              <a:t>1500 Kč vč. DPH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Microsoft </a:t>
            </a:r>
            <a:r>
              <a:rPr lang="cs-CZ" dirty="0" err="1" smtClean="0"/>
              <a:t>LifeCam</a:t>
            </a:r>
            <a:r>
              <a:rPr lang="cs-CZ" dirty="0" smtClean="0"/>
              <a:t> Studio</a:t>
            </a:r>
            <a:endParaRPr lang="cs-CZ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6286520"/>
            <a:ext cx="1905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Zvětšovací program </a:t>
            </a:r>
            <a:r>
              <a:rPr lang="en-US" dirty="0" smtClean="0"/>
              <a:t>pro Windows</a:t>
            </a:r>
          </a:p>
          <a:p>
            <a:r>
              <a:rPr lang="en-US" dirty="0" smtClean="0"/>
              <a:t>H</a:t>
            </a:r>
            <a:r>
              <a:rPr lang="cs-CZ" dirty="0" err="1" smtClean="0"/>
              <a:t>lasová</a:t>
            </a:r>
            <a:r>
              <a:rPr lang="cs-CZ" dirty="0" smtClean="0"/>
              <a:t> podpora (SAPI)</a:t>
            </a:r>
          </a:p>
          <a:p>
            <a:r>
              <a:rPr lang="cs-CZ" dirty="0" smtClean="0"/>
              <a:t>Vyhlazování písma (</a:t>
            </a:r>
            <a:r>
              <a:rPr lang="cs-CZ" dirty="0" err="1" smtClean="0"/>
              <a:t>xFont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Podpora USB kamer</a:t>
            </a:r>
          </a:p>
          <a:p>
            <a:pPr lvl="1"/>
            <a:r>
              <a:rPr lang="cs-CZ" dirty="0" err="1" smtClean="0"/>
              <a:t>Celoobrazové</a:t>
            </a:r>
            <a:r>
              <a:rPr lang="cs-CZ" dirty="0" smtClean="0"/>
              <a:t> </a:t>
            </a:r>
            <a:r>
              <a:rPr lang="en-US" dirty="0" smtClean="0"/>
              <a:t>/ d</a:t>
            </a:r>
            <a:r>
              <a:rPr lang="cs-CZ" dirty="0" err="1" smtClean="0"/>
              <a:t>ělené</a:t>
            </a:r>
            <a:r>
              <a:rPr lang="cs-CZ" dirty="0" smtClean="0"/>
              <a:t> okno</a:t>
            </a:r>
          </a:p>
          <a:p>
            <a:pPr lvl="1"/>
            <a:r>
              <a:rPr lang="cs-CZ" dirty="0" smtClean="0"/>
              <a:t>Velikost zvětšení</a:t>
            </a:r>
          </a:p>
          <a:p>
            <a:pPr lvl="1"/>
            <a:r>
              <a:rPr lang="cs-CZ" dirty="0" smtClean="0"/>
              <a:t>Semicolor</a:t>
            </a:r>
          </a:p>
          <a:p>
            <a:pPr lvl="1"/>
            <a:r>
              <a:rPr lang="cs-CZ" dirty="0" smtClean="0"/>
              <a:t>Jas </a:t>
            </a:r>
            <a:r>
              <a:rPr lang="en-US" dirty="0" smtClean="0"/>
              <a:t>/</a:t>
            </a:r>
            <a:r>
              <a:rPr lang="cs-CZ" dirty="0" smtClean="0"/>
              <a:t> kontrast </a:t>
            </a:r>
            <a:r>
              <a:rPr lang="en-US" dirty="0" smtClean="0"/>
              <a:t>/ </a:t>
            </a:r>
            <a:r>
              <a:rPr lang="en-US" dirty="0" err="1" smtClean="0"/>
              <a:t>rotace</a:t>
            </a:r>
            <a:r>
              <a:rPr lang="en-US" dirty="0" smtClean="0"/>
              <a:t> </a:t>
            </a:r>
            <a:r>
              <a:rPr lang="en-US" dirty="0" err="1" smtClean="0"/>
              <a:t>obrazu</a:t>
            </a:r>
            <a:endParaRPr lang="cs-CZ" dirty="0" smtClean="0"/>
          </a:p>
          <a:p>
            <a:pPr lvl="1"/>
            <a:r>
              <a:rPr lang="cs-CZ" dirty="0" smtClean="0"/>
              <a:t>Připravuje se OCR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ZoomText 10</a:t>
            </a:r>
            <a:endParaRPr lang="cs-CZ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8966" y="3286124"/>
            <a:ext cx="19050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6286520"/>
            <a:ext cx="1905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SW specializovaný na práci s videem</a:t>
            </a:r>
          </a:p>
          <a:p>
            <a:r>
              <a:rPr lang="cs-CZ" dirty="0" smtClean="0"/>
              <a:t>Vyhlazování v reálném čase</a:t>
            </a:r>
          </a:p>
          <a:p>
            <a:r>
              <a:rPr lang="cs-CZ" dirty="0" smtClean="0"/>
              <a:t>Kompatibilita se zvětšovacími programy</a:t>
            </a:r>
          </a:p>
          <a:p>
            <a:r>
              <a:rPr lang="cs-CZ" dirty="0" smtClean="0"/>
              <a:t>Čtecí linky</a:t>
            </a:r>
          </a:p>
          <a:p>
            <a:r>
              <a:rPr lang="cs-CZ" dirty="0" smtClean="0"/>
              <a:t>Tloušťka písma</a:t>
            </a:r>
          </a:p>
          <a:p>
            <a:r>
              <a:rPr lang="cs-CZ" dirty="0" smtClean="0"/>
              <a:t>Ukládání obrázků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enVid</a:t>
            </a:r>
            <a:endParaRPr lang="cs-CZ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6286520"/>
            <a:ext cx="1905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Porovnání: skener / kamera 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Canon LIDE 210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dirty="0" err="1" smtClean="0"/>
              <a:t>Sceye</a:t>
            </a:r>
            <a:r>
              <a:rPr lang="cs-CZ" dirty="0" smtClean="0"/>
              <a:t> 5L</a:t>
            </a:r>
            <a:endParaRPr lang="cs-CZ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79975" y="1486694"/>
            <a:ext cx="3571875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99029" y="1444625"/>
            <a:ext cx="3756530" cy="394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8" y="6286520"/>
            <a:ext cx="1905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Porovnání: skener / kamera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5715008" y="5453082"/>
            <a:ext cx="3000396" cy="762000"/>
          </a:xfrm>
        </p:spPr>
        <p:txBody>
          <a:bodyPr/>
          <a:lstStyle/>
          <a:p>
            <a:r>
              <a:rPr lang="cs-CZ" dirty="0" err="1" smtClean="0"/>
              <a:t>Sceye</a:t>
            </a:r>
            <a:r>
              <a:rPr lang="cs-CZ" dirty="0" smtClean="0"/>
              <a:t> 5L</a:t>
            </a:r>
            <a:endParaRPr lang="cs-CZ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6305573"/>
            <a:ext cx="1905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Zástupný symbol pro text 3"/>
          <p:cNvSpPr txBox="1">
            <a:spLocks/>
          </p:cNvSpPr>
          <p:nvPr/>
        </p:nvSpPr>
        <p:spPr>
          <a:xfrm>
            <a:off x="2786050" y="5453082"/>
            <a:ext cx="2757479" cy="762000"/>
          </a:xfrm>
          <a:prstGeom prst="rect">
            <a:avLst/>
          </a:prstGeo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vert="horz" lIns="18288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Canon LIDE 210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Zástupný symbol pro obsah 4"/>
          <p:cNvSpPr txBox="1">
            <a:spLocks/>
          </p:cNvSpPr>
          <p:nvPr/>
        </p:nvSpPr>
        <p:spPr>
          <a:xfrm>
            <a:off x="142844" y="1428736"/>
            <a:ext cx="8572560" cy="3941763"/>
          </a:xfrm>
          <a:prstGeom prst="rect">
            <a:avLst/>
          </a:prstGeom>
          <a:ln>
            <a:noFill/>
            <a:prstDash val="sysDash"/>
            <a:miter lim="800000"/>
          </a:ln>
        </p:spPr>
        <p:txBody>
          <a:bodyPr vert="horz">
            <a:normAutofit lnSpcReduction="1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Rozlišení		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lang="cs-CZ" sz="2400" dirty="0" smtClean="0"/>
              <a:t>ž 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4800 DPI		300 DPI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cs-CZ" sz="2400" dirty="0" smtClean="0"/>
              <a:t>Hlučnost         	35 dB               	0 dB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cs-CZ" sz="2400" dirty="0" smtClean="0"/>
              <a:t>Rychlost         	30s/300 DPI</a:t>
            </a:r>
            <a:r>
              <a:rPr lang="en-US" sz="2400" dirty="0" smtClean="0"/>
              <a:t>   </a:t>
            </a:r>
            <a:r>
              <a:rPr lang="cs-CZ" sz="2400" dirty="0" smtClean="0"/>
              <a:t>	</a:t>
            </a:r>
            <a:r>
              <a:rPr lang="en-US" sz="2400" dirty="0" smtClean="0"/>
              <a:t>0,5s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cs-CZ" sz="2400" dirty="0" smtClean="0"/>
              <a:t>Osvětlení    	rovnoměrné       	nerovnoměrné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Nerovnosti     	méně citlivé       	více citlivé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cs-CZ" sz="2400" dirty="0" smtClean="0"/>
              <a:t>Jiné využití      	ne                       	video okno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cs-CZ" sz="2400" dirty="0" smtClean="0"/>
              <a:t>                              			</a:t>
            </a:r>
            <a:r>
              <a:rPr lang="cs-CZ" sz="2400" dirty="0" err="1" smtClean="0"/>
              <a:t>autom</a:t>
            </a:r>
            <a:r>
              <a:rPr lang="cs-CZ" sz="2400" dirty="0" smtClean="0"/>
              <a:t>. snímání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cs-CZ" sz="2400" dirty="0" smtClean="0"/>
              <a:t>Cena             	2 000 Kč             	15 000 Kč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Využití kamer - </a:t>
            </a:r>
            <a:r>
              <a:rPr lang="cs-CZ" dirty="0" err="1" smtClean="0"/>
              <a:t>ClearReader</a:t>
            </a:r>
            <a:r>
              <a:rPr lang="cs-CZ" dirty="0" smtClean="0"/>
              <a:t>+</a:t>
            </a:r>
            <a:endParaRPr lang="cs-CZ" dirty="0"/>
          </a:p>
        </p:txBody>
      </p:sp>
      <p:pic>
        <p:nvPicPr>
          <p:cNvPr id="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428992" y="1500174"/>
            <a:ext cx="5000660" cy="4410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6305573"/>
            <a:ext cx="1905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268</TotalTime>
  <Words>143</Words>
  <Application>Microsoft Office PowerPoint</Application>
  <PresentationFormat>Předvádění na obrazovce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Shluk</vt:lpstr>
      <vt:lpstr>Zpřístupnění tištěných předloh pomocí USB kamer</vt:lpstr>
      <vt:lpstr>Zvětšování tištěných předloh</vt:lpstr>
      <vt:lpstr>Microsoft LifeCam Studio</vt:lpstr>
      <vt:lpstr>ZoomText 10</vt:lpstr>
      <vt:lpstr>enVid</vt:lpstr>
      <vt:lpstr>Porovnání: skener / kamera </vt:lpstr>
      <vt:lpstr>Porovnání: skener / kamera</vt:lpstr>
      <vt:lpstr>Využití kamer - ClearReader+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Zpřístupnění tištěných předloh pomocí USB kamer</dc:title>
  <dc:creator>Notasek</dc:creator>
  <cp:lastModifiedBy>Jaroslav Winter</cp:lastModifiedBy>
  <cp:revision>30</cp:revision>
  <dcterms:created xsi:type="dcterms:W3CDTF">2012-03-14T11:45:16Z</dcterms:created>
  <dcterms:modified xsi:type="dcterms:W3CDTF">2012-04-09T16:49:16Z</dcterms:modified>
</cp:coreProperties>
</file>