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2B0E"/>
    <a:srgbClr val="E14D2F"/>
    <a:srgbClr val="EE3010"/>
    <a:srgbClr val="DB3E1F"/>
    <a:srgbClr val="EDA411"/>
    <a:srgbClr val="E8C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0" autoAdjust="0"/>
    <p:restoredTop sz="94612" autoAdjust="0"/>
  </p:normalViewPr>
  <p:slideViewPr>
    <p:cSldViewPr>
      <p:cViewPr varScale="1">
        <p:scale>
          <a:sx n="126" d="100"/>
          <a:sy n="126" d="100"/>
        </p:scale>
        <p:origin x="-3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C3A56-A5B2-4B24-8D70-F6B28097B698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EC33D-A038-4E31-AC77-4797A4924B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09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EC33D-A038-4E31-AC77-4797A4924BE5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B58A-8DCC-4959-9290-DA2DA1F3B817}" type="datetimeFigureOut">
              <a:rPr lang="cs-CZ" smtClean="0"/>
              <a:pPr/>
              <a:t>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8CC48-36ED-4D5A-9C22-E6E048D61D9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060848"/>
            <a:ext cx="7144119" cy="1235857"/>
          </a:xfrm>
          <a:prstGeom prst="rect">
            <a:avLst/>
          </a:prstGeom>
          <a:solidFill>
            <a:srgbClr val="E8CA18"/>
          </a:solidFill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0" y="37890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CIT.CZ spol. s r. o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 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Pohodlné zvětšení obrazovky</a:t>
            </a:r>
            <a:r>
              <a:rPr lang="cs-CZ" dirty="0" smtClean="0"/>
              <a:t>	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Více způsobů zvětšování	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Podrobné nastavení jednotlivých typů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Vše v rámci jednoho programu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Klávesové zkratky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8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Zvětšovač obrazovky 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ázek 10" descr="lup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4857" y="4509120"/>
            <a:ext cx="3314286" cy="711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 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Hlasy společnosti SpeechTech</a:t>
            </a:r>
            <a:r>
              <a:rPr lang="cs-CZ" dirty="0" smtClean="0"/>
              <a:t>	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cs-CZ" dirty="0" smtClean="0"/>
              <a:t>P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oužití hlasů přes rozhraní SAPI 5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Automatická detekce jazyku textu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Nastavitelné profily pro rychlost čtení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Slovník zkratek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8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Hlasová výbava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 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Tvorba vlastních projektů</a:t>
            </a:r>
            <a:r>
              <a:rPr lang="cs-CZ" dirty="0" smtClean="0"/>
              <a:t>	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Více úrovní přístupu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Společné ovládání a nastavení zkratek 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Možnost doinstalovat nové funkce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mtClean="0">
                <a:latin typeface="Arial" pitchFamily="34" charset="0"/>
                <a:cs typeface="Arial" pitchFamily="34" charset="0"/>
              </a:rPr>
              <a:t>	Podpora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rozvoje projektu</a:t>
            </a:r>
          </a:p>
          <a:p>
            <a:pPr lvl="1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600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Otevřené rozhraní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 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Demoverze je zdarma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 Zkušební období je 14 dní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Jednoduchá registrace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Více na adrese www.cit.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cz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/reader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600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Zkušební verze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 flipH="1">
            <a:off x="1403648" y="980728"/>
            <a:ext cx="698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Děkuji za Vaši pozornost !</a:t>
            </a:r>
            <a:endParaRPr lang="cs-CZ" sz="28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1043608" y="2636912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Kontakt:</a:t>
            </a: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Jiří kříž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Email: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jk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@cit.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cz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Tel.:283 890 777</a:t>
            </a: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CIT.CZ, spol. s r. o.</a:t>
            </a:r>
          </a:p>
          <a:p>
            <a:r>
              <a:rPr lang="cs-CZ" sz="2000" dirty="0" smtClean="0">
                <a:latin typeface="Arial" pitchFamily="34" charset="0"/>
                <a:cs typeface="Arial" pitchFamily="34" charset="0"/>
              </a:rPr>
              <a:t>Jandova 630/14, Praha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72816"/>
          </a:xfrm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Projekt CIT Reader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-180528" y="15567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INSPO 2012</a:t>
            </a:r>
            <a:endParaRPr lang="cs-CZ" dirty="0"/>
          </a:p>
        </p:txBody>
      </p: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 descr="Reader4_EN_9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1" y="1988841"/>
            <a:ext cx="6336704" cy="3795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547664" y="1412776"/>
            <a:ext cx="8172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Co nás dnes čeká:</a:t>
            </a: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Historie projektu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Obecné funkce programu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Doplňky a moduly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Hlasová výbava	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Modularita – otevřené rozhraní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Prostor pro dotazy</a:t>
            </a: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9" y="62068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Dobré odpoledne.. 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547664" y="1412776"/>
            <a:ext cx="8172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3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Počátky vývoje v roce 2002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Spolupráce se společností SpeechTech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Programy Word a Mail Reader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Projekt pro SONS - čtení informací o lécích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Rozvoj kvality hlasů</a:t>
            </a: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3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9" y="62068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Historie projektu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notofika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077072"/>
            <a:ext cx="2501587" cy="1333333"/>
          </a:xfrm>
          <a:prstGeom prst="rect">
            <a:avLst/>
          </a:prstGeom>
        </p:spPr>
      </p:pic>
      <p:pic>
        <p:nvPicPr>
          <p:cNvPr id="7" name="Obrázek 6" descr="reader kontex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573016"/>
            <a:ext cx="3935185" cy="2066263"/>
          </a:xfrm>
          <a:prstGeom prst="rect">
            <a:avLst/>
          </a:prstGeom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6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Řečový syntetizér</a:t>
            </a: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Platforma Microsoft Windows (XP +)</a:t>
            </a: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Klávesové zkratky a indikace stavu</a:t>
            </a: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Podporované formáty (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txt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doc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rtf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…)</a:t>
            </a: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6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8" y="620688"/>
            <a:ext cx="4464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Obecné funkce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konvertor2_cu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924944"/>
            <a:ext cx="5184576" cy="2989404"/>
          </a:xfrm>
          <a:prstGeom prst="rect">
            <a:avLst/>
          </a:prstGeom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4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Hromadné zpracování textů.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Různé vstupní formáty a možnosti výstupu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Nastavení rozdělování, sloučení, vypnutí.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600" y="620688"/>
            <a:ext cx="4464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Modul Konvertor souborů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pan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4437112"/>
            <a:ext cx="5433531" cy="937341"/>
          </a:xfrm>
          <a:prstGeom prst="rect">
            <a:avLst/>
          </a:prstGeom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4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Usnadňuje přehrávání textů z programů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Indikuje stav celého programu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Různé velikosti a kontrastní schémata.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Ovládá přehrávání i z ostatních modulů a doplňků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Pamatuje si pozici a velikost 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600" y="620688"/>
            <a:ext cx="4464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Ovládací panel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utloo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717032"/>
            <a:ext cx="4896544" cy="2016224"/>
          </a:xfrm>
          <a:prstGeom prst="rect">
            <a:avLst/>
          </a:prstGeom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4"/>
              </a:buBlip>
            </a:pPr>
            <a:r>
              <a:rPr lang="cs-CZ" dirty="0" smtClean="0"/>
              <a:t>	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Rozšíření funkcí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Microsoft Word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Microsoft Outlook 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Internet Explorer 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8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Doplňky pro Microsoft Office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 descr="okno cten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5892" y="4221088"/>
            <a:ext cx="4432217" cy="1728192"/>
          </a:xfrm>
          <a:prstGeom prst="rect">
            <a:avLst/>
          </a:prstGeom>
        </p:spPr>
      </p:pic>
      <p:pic>
        <p:nvPicPr>
          <p:cNvPr id="8" name="Obrázek 7" descr="new-big-cit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309321"/>
            <a:ext cx="2160240" cy="373698"/>
          </a:xfrm>
          <a:prstGeom prst="rect">
            <a:avLst/>
          </a:prstGeom>
          <a:solidFill>
            <a:srgbClr val="E8CA18"/>
          </a:solidFill>
        </p:spPr>
      </p:pic>
      <p:cxnSp>
        <p:nvCxnSpPr>
          <p:cNvPr id="10" name="Přímá spojovací čára 9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15875" cap="sq">
            <a:solidFill>
              <a:srgbClr val="EE3010"/>
            </a:solidFill>
            <a:prstDash val="sysDash"/>
            <a:miter lim="800000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Pětiúhelník 11"/>
          <p:cNvSpPr/>
          <p:nvPr/>
        </p:nvSpPr>
        <p:spPr>
          <a:xfrm>
            <a:off x="8460432" y="6309320"/>
            <a:ext cx="360040" cy="432048"/>
          </a:xfrm>
          <a:prstGeom prst="homePlate">
            <a:avLst/>
          </a:prstGeom>
          <a:gradFill flip="none" rotWithShape="1">
            <a:gsLst>
              <a:gs pos="16000">
                <a:srgbClr val="DB3E1F"/>
              </a:gs>
              <a:gs pos="100000">
                <a:srgbClr val="FFEB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75656" y="836712"/>
            <a:ext cx="81724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/>
              <a:t>	</a:t>
            </a:r>
          </a:p>
          <a:p>
            <a:pPr>
              <a:buBlip>
                <a:blip r:embed="rId4"/>
              </a:buBlip>
            </a:pPr>
            <a:r>
              <a:rPr lang="cs-CZ" dirty="0" smtClean="0"/>
              <a:t> 	J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ednoduchý textový editor</a:t>
            </a:r>
            <a:r>
              <a:rPr lang="cs-CZ" dirty="0" smtClean="0"/>
              <a:t>	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	Nastavitelné vlastnosti písma 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podpora importů z běžných formátů 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Automatické čtení / mazání po přehrání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	Podpora klávesnice ClickNType</a:t>
            </a: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4"/>
              </a:buBlip>
            </a:pP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flipH="1">
            <a:off x="971598" y="620688"/>
            <a:ext cx="698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D82B0E"/>
                </a:solidFill>
                <a:latin typeface="Arial" pitchFamily="34" charset="0"/>
                <a:cs typeface="Arial" pitchFamily="34" charset="0"/>
              </a:rPr>
              <a:t>Okno čtení </a:t>
            </a:r>
            <a:endParaRPr lang="cs-CZ" sz="2400" dirty="0">
              <a:solidFill>
                <a:srgbClr val="D82B0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>
            <a:solidFill>
              <a:srgbClr val="D82B0E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70</Words>
  <Application>Microsoft Office PowerPoint</Application>
  <PresentationFormat>Předvádění na obrazovce (4:3)</PresentationFormat>
  <Paragraphs>214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Prezentace aplikace PowerPoint</vt:lpstr>
      <vt:lpstr>Projekt CIT Reader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Presentation</dc:creator>
  <cp:lastModifiedBy>Jaroslav Winter</cp:lastModifiedBy>
  <cp:revision>70</cp:revision>
  <dcterms:created xsi:type="dcterms:W3CDTF">2012-03-14T11:06:52Z</dcterms:created>
  <dcterms:modified xsi:type="dcterms:W3CDTF">2012-04-09T16:49:49Z</dcterms:modified>
</cp:coreProperties>
</file>